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60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8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41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1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57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0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3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00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46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02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74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DAAE2-FA43-4CD4-A936-A1A06904E3BA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522DF-1B84-4BB0-AFDD-ECF3945BA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83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0388" y="14668"/>
            <a:ext cx="7124132" cy="54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комплексної реабілітації для осіб з інвалідністю   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3560" y="1151754"/>
            <a:ext cx="2830488" cy="19429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 охорони здоров’я: отримання медичної консультації та надання рекомендацій щодо отримання реабілітаційних послуг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37800" y="1550489"/>
            <a:ext cx="2940278" cy="10105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комплексної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реабілітації 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осіб з інвалідністю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358929" y="1558424"/>
            <a:ext cx="2887214" cy="111037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Приймальна та реабілітаційна комісія           (заключення договору)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6200000">
            <a:off x="2823331" y="1563145"/>
            <a:ext cx="491320" cy="5541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995862" y="1526321"/>
            <a:ext cx="600499" cy="368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9145084" y="1526321"/>
            <a:ext cx="441275" cy="4435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42036" y="678973"/>
            <a:ext cx="5600837" cy="4727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Дорожня карта  щодо надання соціальної послуги «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енне перебування»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3334748" y="2360456"/>
            <a:ext cx="297239" cy="7134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763839" y="2366091"/>
            <a:ext cx="297035" cy="702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0003809" y="5868537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0461" y="5331479"/>
            <a:ext cx="79255" cy="67062"/>
          </a:xfrm>
          <a:prstGeom prst="rect">
            <a:avLst/>
          </a:prstGeom>
        </p:spPr>
      </p:pic>
      <p:sp>
        <p:nvSpPr>
          <p:cNvPr id="19" name="Стрелка вниз 18"/>
          <p:cNvSpPr/>
          <p:nvPr/>
        </p:nvSpPr>
        <p:spPr>
          <a:xfrm>
            <a:off x="6044862" y="3476717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75717" y="3094737"/>
            <a:ext cx="3000375" cy="33775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документів для реєстрації дітей  без підтвердженої  інвалідності (копії) :         - паспорт одного з батьків/представників;   -ідентифікаційний код одного з   батьків/представників;              </a:t>
            </a:r>
          </a:p>
          <a:p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-довідка про місце реєстрації/фактичне місце проживання;</a:t>
            </a:r>
          </a:p>
          <a:p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-свідоцтво  про народження або паспорт(діти старше 14);</a:t>
            </a:r>
          </a:p>
          <a:p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-медичний висновок 0-27(від поліклініки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видає сімейний лікар);</a:t>
            </a:r>
          </a:p>
          <a:p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-медичний висновок 0-28(від профільного </a:t>
            </a:r>
            <a:r>
              <a:rPr lang="uk-UA" sz="120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uk-UA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психіатр,невролог,травматолог,хірург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-довідка про </a:t>
            </a:r>
            <a:r>
              <a:rPr lang="uk-UA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епідоточення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-висновок ІРЦ(за наявності);</a:t>
            </a:r>
          </a:p>
          <a:p>
            <a:pPr algn="r"/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53377" y="3140083"/>
            <a:ext cx="2874408" cy="348931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документів для реєстрації дітей з інвалідністю(копії):</a:t>
            </a:r>
            <a:endParaRPr lang="ru-RU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-паспорт одного з батьків/представників;</a:t>
            </a:r>
          </a:p>
          <a:p>
            <a:pPr marL="171450" indent="-171450">
              <a:buFontTx/>
              <a:buChar char="-"/>
            </a:pP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ідентифікаційний код одного з батьків/представників;</a:t>
            </a:r>
          </a:p>
          <a:p>
            <a:pPr marL="171450" indent="-171450">
              <a:buFontTx/>
              <a:buChar char="-"/>
            </a:pP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овідка про місце  реєстрації/фактичне місце проживання;</a:t>
            </a:r>
          </a:p>
          <a:p>
            <a:pPr marL="171450" indent="-171450">
              <a:buFontTx/>
              <a:buChar char="-"/>
            </a:pP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освідчення;</a:t>
            </a:r>
          </a:p>
          <a:p>
            <a:pPr marL="171450" indent="-171450">
              <a:buFontTx/>
              <a:buChar char="-"/>
            </a:pP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відоцтво про 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 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паспорт(діти старше14);</a:t>
            </a:r>
          </a:p>
          <a:p>
            <a:pPr marL="171450" indent="-171450">
              <a:buFontTx/>
              <a:buChar char="-"/>
            </a:pP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 ідентифікаційний;</a:t>
            </a:r>
          </a:p>
          <a:p>
            <a:pPr marL="171450" indent="-171450">
              <a:buFontTx/>
              <a:buChar char="-"/>
            </a:pP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овідка про місце реєстрації; </a:t>
            </a:r>
          </a:p>
          <a:p>
            <a:pPr marL="171450" indent="-171450">
              <a:buFontTx/>
              <a:buChar char="-"/>
            </a:pP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медичний висновок про дитину з інвалідністю віком до 18 років (форма 0-80);</a:t>
            </a:r>
          </a:p>
          <a:p>
            <a:pPr marL="171450" indent="-171450">
              <a:buFontTx/>
              <a:buChar char="-"/>
            </a:pP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ІПР(індивідуаль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реабілітації);</a:t>
            </a:r>
          </a:p>
          <a:p>
            <a:pPr marL="171450" indent="-171450">
              <a:buFontTx/>
              <a:buChar char="-"/>
            </a:pP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овідка  видана 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лікарсько 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–консультативною комісією(ЛКК);</a:t>
            </a:r>
          </a:p>
          <a:p>
            <a:pPr marL="171450" indent="-171450">
              <a:buFontTx/>
              <a:buChar char="-"/>
            </a:pPr>
            <a:r>
              <a:rPr lang="uk-UA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овідка про взяття на облік внутрішньо-переміщених осіб(за наявності);</a:t>
            </a:r>
          </a:p>
          <a:p>
            <a:r>
              <a:rPr lang="uk-UA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1450" indent="-171450" algn="ctr">
              <a:buFontTx/>
              <a:buChar char="-"/>
            </a:pPr>
            <a:endParaRPr lang="uk-UA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uk-UA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endParaRPr lang="uk-UA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9404520" y="1518446"/>
            <a:ext cx="2765343" cy="11903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 психолого-педагогічної реабілітації (денне перебування)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426" y="2956103"/>
            <a:ext cx="3829050" cy="372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258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208</Words>
  <Application>Microsoft Office PowerPoint</Application>
  <PresentationFormat>Широкоэкранный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комплексної реабілітації для осіб з інвалідністю</dc:title>
  <dc:creator>Наталья</dc:creator>
  <cp:lastModifiedBy>Наталья</cp:lastModifiedBy>
  <cp:revision>21</cp:revision>
  <dcterms:created xsi:type="dcterms:W3CDTF">2023-06-12T06:57:53Z</dcterms:created>
  <dcterms:modified xsi:type="dcterms:W3CDTF">2023-06-13T11:16:06Z</dcterms:modified>
</cp:coreProperties>
</file>